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85" r:id="rId3"/>
    <p:sldId id="313" r:id="rId4"/>
    <p:sldId id="312" r:id="rId5"/>
    <p:sldId id="320" r:id="rId6"/>
    <p:sldId id="321" r:id="rId7"/>
    <p:sldId id="322" r:id="rId8"/>
    <p:sldId id="328" r:id="rId9"/>
    <p:sldId id="257" r:id="rId10"/>
    <p:sldId id="304" r:id="rId11"/>
    <p:sldId id="305" r:id="rId12"/>
    <p:sldId id="262" r:id="rId13"/>
    <p:sldId id="314" r:id="rId14"/>
    <p:sldId id="315" r:id="rId15"/>
    <p:sldId id="308" r:id="rId16"/>
    <p:sldId id="283" r:id="rId17"/>
    <p:sldId id="319" r:id="rId18"/>
    <p:sldId id="327" r:id="rId19"/>
    <p:sldId id="325" r:id="rId20"/>
    <p:sldId id="329" r:id="rId21"/>
    <p:sldId id="330" r:id="rId22"/>
    <p:sldId id="318" r:id="rId23"/>
    <p:sldId id="284" r:id="rId24"/>
    <p:sldId id="317" r:id="rId25"/>
    <p:sldId id="264" r:id="rId26"/>
    <p:sldId id="309" r:id="rId27"/>
    <p:sldId id="307" r:id="rId28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0"/>
      <p:bold r:id="rId31"/>
      <p:italic r:id="rId32"/>
      <p:boldItalic r:id="rId33"/>
    </p:embeddedFont>
    <p:embeddedFont>
      <p:font typeface="Barlow Semi Condensed Light" panose="00000406000000000000" pitchFamily="2" charset="0"/>
      <p:regular r:id="rId34"/>
      <p:bold r:id="rId35"/>
      <p:italic r:id="rId36"/>
      <p:boldItalic r:id="rId37"/>
    </p:embeddedFont>
    <p:embeddedFont>
      <p:font typeface="Barlow Semi Condensed Medium" panose="00000606000000000000" pitchFamily="2" charset="0"/>
      <p:regular r:id="rId38"/>
      <p:bold r:id="rId39"/>
      <p:italic r:id="rId40"/>
      <p:boldItalic r:id="rId41"/>
    </p:embeddedFont>
    <p:embeddedFont>
      <p:font typeface="Fjalla One" panose="020B0604020202020204" charset="0"/>
      <p:regular r:id="rId42"/>
    </p:embeddedFont>
    <p:embeddedFont>
      <p:font typeface="Proxima Nova" panose="020B0604020202020204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3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C886013B-7E20-47C6-A198-D4403F8C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234538A-D08E-4DDA-8D8C-1BB15AB18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15ECA3FD-6A4E-4F1C-AB43-EAC2AF694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Stories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541A26B-B396-4043-B015-D4DA0274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D2C5CA1-F904-49ED-B349-7A808E26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Estabelecimento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Totem de autoatendimento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Relatório de dados da Máquina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Tela com os dados coletados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922276" y="4102702"/>
            <a:ext cx="19966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  <a:p>
            <a:pPr algn="ctr"/>
            <a:r>
              <a:rPr lang="pt-BR" sz="1050" dirty="0"/>
              <a:t>Sugestões de manutenção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438435" y="1012768"/>
            <a:ext cx="1001701" cy="3089934"/>
            <a:chOff x="7402560" y="1266309"/>
            <a:chExt cx="1001701" cy="3089934"/>
          </a:xfrm>
        </p:grpSpPr>
        <p:sp>
          <p:nvSpPr>
            <p:cNvPr id="17" name="Retângulo 16"/>
            <p:cNvSpPr/>
            <p:nvPr/>
          </p:nvSpPr>
          <p:spPr>
            <a:xfrm>
              <a:off x="7402560" y="1266309"/>
              <a:ext cx="1001701" cy="3089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7528607" y="1426624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25" y="3591294"/>
              <a:ext cx="619569" cy="619569"/>
            </a:xfrm>
            <a:prstGeom prst="rect">
              <a:avLst/>
            </a:prstGeom>
          </p:spPr>
        </p:pic>
      </p:grp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64814" y="2381910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59136" y="2381909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53458" y="2381908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7047780" y="2381907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AA0C5BE7-E5A3-43BF-A795-E1D1932824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DFC38FB-33B7-4878-AD50-A166775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32" y="951380"/>
            <a:ext cx="2364136" cy="2364136"/>
          </a:xfrm>
          <a:prstGeom prst="rect">
            <a:avLst/>
          </a:prstGeom>
        </p:spPr>
      </p:pic>
      <p:sp>
        <p:nvSpPr>
          <p:cNvPr id="8" name="Google Shape;3515;p62">
            <a:extLst>
              <a:ext uri="{FF2B5EF4-FFF2-40B4-BE49-F238E27FC236}">
                <a16:creationId xmlns:a16="http://schemas.microsoft.com/office/drawing/2014/main" id="{B19163AE-A2B8-45FE-A9A7-B93D0E848CCF}"/>
              </a:ext>
            </a:extLst>
          </p:cNvPr>
          <p:cNvSpPr txBox="1">
            <a:spLocks/>
          </p:cNvSpPr>
          <p:nvPr/>
        </p:nvSpPr>
        <p:spPr>
          <a:xfrm>
            <a:off x="2098500" y="3375212"/>
            <a:ext cx="4947000" cy="81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0EB3A23-2C3B-4609-A746-0E14EBBB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VIRTUAL MACHINE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7AC54FC2-4BCA-48CC-90C6-5ED86A76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501903"/>
            <a:ext cx="5495925" cy="4124325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4D7593-5AB4-4269-B90E-67C119D2B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26" y="955153"/>
            <a:ext cx="4957348" cy="38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0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291510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F9B61D-6897-4AD5-B3AF-6E8C1A069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CONEXÃO</a:t>
            </a:r>
          </a:p>
          <a:p>
            <a:r>
              <a:rPr lang="pt-BR" dirty="0"/>
              <a:t> BANCO DE DADOS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9589122-82A5-4C18-823D-AA1CA2A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PARTE DESAFIADORA</a:t>
            </a:r>
          </a:p>
          <a:p>
            <a:r>
              <a:rPr lang="pt-BR" dirty="0"/>
              <a:t>DO PROJETO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3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7B3367F-6651-4480-890D-C4D18CE7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327DB7-331D-420E-8276-68F0D101D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591" y="4493948"/>
            <a:ext cx="2129367" cy="36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CLIENTE LINUX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4" y="1145419"/>
            <a:ext cx="6488634" cy="34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98D316-8A62-42A0-A67E-808EB750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98" y="888688"/>
            <a:ext cx="5268854" cy="39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1271708"/>
            <a:ext cx="494186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O que são?</a:t>
            </a:r>
          </a:p>
          <a:p>
            <a:pPr lvl="1"/>
            <a:r>
              <a:rPr lang="pt-BR" dirty="0"/>
              <a:t>          Máquinas</a:t>
            </a:r>
          </a:p>
          <a:p>
            <a:pPr lvl="5"/>
            <a:r>
              <a:rPr lang="pt-BR" dirty="0"/>
              <a:t>          Diminuição de Filas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Por que Fast-Food?</a:t>
            </a:r>
          </a:p>
          <a:p>
            <a:r>
              <a:rPr lang="pt-BR" b="1" dirty="0"/>
              <a:t>          </a:t>
            </a:r>
            <a:r>
              <a:rPr lang="pt-BR" dirty="0"/>
              <a:t>Alta demanda</a:t>
            </a:r>
          </a:p>
          <a:p>
            <a:r>
              <a:rPr lang="pt-BR" b="1" dirty="0"/>
              <a:t>         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os principais problemas?</a:t>
            </a:r>
          </a:p>
          <a:p>
            <a:r>
              <a:rPr lang="pt-BR" b="1" dirty="0"/>
              <a:t>          </a:t>
            </a:r>
            <a:r>
              <a:rPr lang="pt-BR" dirty="0"/>
              <a:t>Máquinas travando</a:t>
            </a:r>
          </a:p>
          <a:p>
            <a:r>
              <a:rPr lang="pt-BR" b="1" dirty="0"/>
              <a:t>          </a:t>
            </a:r>
            <a:r>
              <a:rPr lang="pt-BR" dirty="0"/>
              <a:t>Aumento de filas</a:t>
            </a:r>
          </a:p>
          <a:p>
            <a:r>
              <a:rPr lang="pt-BR" dirty="0"/>
              <a:t>          Insatisfação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as consequências desses problemas?</a:t>
            </a:r>
          </a:p>
          <a:p>
            <a:r>
              <a:rPr lang="pt-BR" b="1" dirty="0"/>
              <a:t>          </a:t>
            </a:r>
            <a:r>
              <a:rPr lang="pt-BR" dirty="0"/>
              <a:t>Insatisfação</a:t>
            </a:r>
          </a:p>
          <a:p>
            <a:r>
              <a:rPr lang="pt-BR" dirty="0"/>
              <a:t>          Prejuízo financeiro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D9C0980-32BF-444D-9434-18A78A0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TotemSolutions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Funcionalidades para melhor uso, monitoramento e manutenção dos Totens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BPMN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CB7FDD-534F-4CBF-8BC1-8D43113C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4" y="1044888"/>
            <a:ext cx="7892666" cy="3015373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008553B6-1431-4542-8E74-508850B6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E29905-33E3-480D-80CF-FBB99198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9" y="827997"/>
            <a:ext cx="7496735" cy="365987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339995BB-FE1F-4CC1-BF68-1812C752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6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AA4388-705F-4256-AEB2-797170B8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89" y="897930"/>
            <a:ext cx="6810935" cy="334763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D2D9963-1D0C-40C6-BFE5-6D2216C8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3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DESENHO DE SOLUÇÃO DE SOFTWARE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B74C3E-074A-4BAB-89E4-BB4EFA95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59" y="982453"/>
            <a:ext cx="6323963" cy="36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4DF3DFD-C417-453D-9488-638004A2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68027" y="1388533"/>
            <a:ext cx="523395" cy="899720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1ADFFC06-641D-42E1-97B4-B25E9A071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433</Words>
  <Application>Microsoft Office PowerPoint</Application>
  <PresentationFormat>Apresentação na tela (16:9)</PresentationFormat>
  <Paragraphs>106</Paragraphs>
  <Slides>27</Slides>
  <Notes>12</Notes>
  <HiddenSlides>13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Roboto Medium</vt:lpstr>
      <vt:lpstr>Times New Roman</vt:lpstr>
      <vt:lpstr>Proxima Nova</vt:lpstr>
      <vt:lpstr>Arial</vt:lpstr>
      <vt:lpstr>Roboto Condensed Light</vt:lpstr>
      <vt:lpstr>Fjalla One</vt:lpstr>
      <vt:lpstr>Barlow Semi Condensed Light</vt:lpstr>
      <vt:lpstr>Barlow Semi Condensed</vt:lpstr>
      <vt:lpstr>Barlow Semi Condensed Medium</vt:lpstr>
      <vt:lpstr>Technology Consulting by Slidesgo</vt:lpstr>
      <vt:lpstr>InfoSystems</vt:lpstr>
      <vt:lpstr>NOSSA EQUIPE</vt:lpstr>
      <vt:lpstr>Apresentação do PowerPoint</vt:lpstr>
      <vt:lpstr>TotemSolutions</vt:lpstr>
      <vt:lpstr>Apresentação do PowerPoint</vt:lpstr>
      <vt:lpstr>Apresentação do PowerPoint</vt:lpstr>
      <vt:lpstr>Apresentação do PowerPoint</vt:lpstr>
      <vt:lpstr>Apresentação do PowerPoint</vt:lpstr>
      <vt:lpstr>STORYBOARD   (1/3)</vt:lpstr>
      <vt:lpstr>STORYBOARD   (2/3)</vt:lpstr>
      <vt:lpstr>STORYBOARD  (3/3)</vt:lpstr>
      <vt:lpstr>PERSONA</vt:lpstr>
      <vt:lpstr>User Stories</vt:lpstr>
      <vt:lpstr>User Stories (2/2)</vt:lpstr>
      <vt:lpstr>Apresentação do PowerPoint</vt:lpstr>
      <vt:lpstr>SITE INSTITUCIONAL</vt:lpstr>
      <vt:lpstr>Apresentação do PowerPoint</vt:lpstr>
      <vt:lpstr>VIRTUAL MACHINE</vt:lpstr>
      <vt:lpstr>MODELO LÓGICO DO BD</vt:lpstr>
      <vt:lpstr>Apresentação do PowerPoint</vt:lpstr>
      <vt:lpstr>Apresentação do PowerPoint</vt:lpstr>
      <vt:lpstr>Apresentação do PowerPoint</vt:lpstr>
      <vt:lpstr>OBRIGADO!</vt:lpstr>
      <vt:lpstr>CLIENTE LINUX</vt:lpstr>
      <vt:lpstr>FERRAMENTA DE GESTÃO</vt:lpstr>
      <vt:lpstr>Azure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dc:creator>yguil</dc:creator>
  <cp:lastModifiedBy>Henri Cauã Primo Silva</cp:lastModifiedBy>
  <cp:revision>31</cp:revision>
  <dcterms:modified xsi:type="dcterms:W3CDTF">2021-10-20T21:38:21Z</dcterms:modified>
</cp:coreProperties>
</file>